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58" r:id="rId3"/>
    <p:sldId id="259" r:id="rId4"/>
    <p:sldId id="261" r:id="rId5"/>
    <p:sldId id="263" r:id="rId6"/>
    <p:sldId id="271" r:id="rId7"/>
    <p:sldId id="265" r:id="rId8"/>
    <p:sldId id="269" r:id="rId9"/>
    <p:sldId id="285" r:id="rId10"/>
    <p:sldId id="267" r:id="rId11"/>
    <p:sldId id="268" r:id="rId12"/>
    <p:sldId id="290" r:id="rId13"/>
    <p:sldId id="270" r:id="rId14"/>
    <p:sldId id="289" r:id="rId15"/>
    <p:sldId id="274" r:id="rId16"/>
    <p:sldId id="287" r:id="rId17"/>
    <p:sldId id="292" r:id="rId18"/>
    <p:sldId id="275" r:id="rId19"/>
    <p:sldId id="286" r:id="rId20"/>
    <p:sldId id="280" r:id="rId21"/>
    <p:sldId id="284" r:id="rId22"/>
    <p:sldId id="282" r:id="rId23"/>
    <p:sldId id="291" r:id="rId24"/>
    <p:sldId id="293" r:id="rId25"/>
    <p:sldId id="278" r:id="rId26"/>
    <p:sldId id="279" r:id="rId27"/>
    <p:sldId id="277" r:id="rId28"/>
    <p:sldId id="288" r:id="rId29"/>
    <p:sldId id="294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3/28/2013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3/28/2013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3/28/2013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3/28/2013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3/28/2013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KARL KENT</a:t>
            </a:r>
          </a:p>
          <a:p>
            <a:r>
              <a:rPr lang="en-US" dirty="0" smtClean="0"/>
              <a:t>DOYLE KENT PLANNING PARTNERSHIP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DIAGEO - KILKENNY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26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ignificant constraints: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ater courses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Roads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St. Francis Abbey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Flood protection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Traffic</a:t>
            </a:r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Constraints map </a:t>
            </a:r>
            <a:endParaRPr lang="en-US" dirty="0"/>
          </a:p>
        </p:txBody>
      </p:sp>
      <p:pic>
        <p:nvPicPr>
          <p:cNvPr id="14" name="Content Placeholder 13" descr="Screen Shot 2013-02-04 at 22.39.5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4" b="26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395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indicators 1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City </a:t>
            </a:r>
            <a:r>
              <a:rPr lang="en-US" dirty="0" err="1" smtClean="0"/>
              <a:t>centre</a:t>
            </a:r>
            <a:r>
              <a:rPr lang="en-US" dirty="0" smtClean="0"/>
              <a:t> location – major strength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Nore</a:t>
            </a:r>
            <a:r>
              <a:rPr lang="en-US" dirty="0" smtClean="0"/>
              <a:t> – fantastic opportunity – open up to river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Flooding a potential weakness – either barrier (e.g. as on Waterford Quays) or ensure floor levels adequate</a:t>
            </a:r>
          </a:p>
          <a:p>
            <a:endParaRPr lang="en-US" dirty="0"/>
          </a:p>
          <a:p>
            <a:r>
              <a:rPr lang="en-US" dirty="0" err="1" smtClean="0"/>
              <a:t>Breaga</a:t>
            </a:r>
            <a:r>
              <a:rPr lang="en-US" dirty="0" smtClean="0"/>
              <a:t> River – opportunity for riverside amenity – line of city wall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97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Breaga</a:t>
            </a:r>
            <a:r>
              <a:rPr lang="en-US" dirty="0" smtClean="0"/>
              <a:t> river</a:t>
            </a:r>
            <a:endParaRPr lang="en-US" dirty="0"/>
          </a:p>
        </p:txBody>
      </p:sp>
      <p:pic>
        <p:nvPicPr>
          <p:cNvPr id="4" name="Content Placeholder 3" descr="P1010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70" b="145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300986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Development indicators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7071" y="1859340"/>
            <a:ext cx="841828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proximity of the mediaeval city and location between the castle and cathedral – indicate need for a finer grained approach – notwithstanding scale and texture of existing brewery </a:t>
            </a:r>
            <a:r>
              <a:rPr lang="en-US" dirty="0" smtClean="0"/>
              <a:t>buildings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 Francis Friary – national significance in terms of architectural/cultural heritage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Friary – of considerable visual significance and could be a </a:t>
            </a:r>
            <a:r>
              <a:rPr lang="en-US" dirty="0" err="1" smtClean="0"/>
              <a:t>centre</a:t>
            </a:r>
            <a:r>
              <a:rPr lang="en-US" dirty="0" smtClean="0"/>
              <a:t> piece in public realm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Smithwicks</a:t>
            </a:r>
            <a:r>
              <a:rPr lang="en-US" dirty="0" smtClean="0"/>
              <a:t> brewery visitor </a:t>
            </a:r>
            <a:r>
              <a:rPr lang="en-GB" dirty="0" smtClean="0"/>
              <a:t>centre</a:t>
            </a:r>
            <a:r>
              <a:rPr lang="en-US" dirty="0" smtClean="0"/>
              <a:t>  – an attraction to visitors and of architectural heritage value – should be integrated into development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4000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529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 of central access from cathedral tower</a:t>
            </a:r>
            <a:endParaRPr lang="en-US" dirty="0"/>
          </a:p>
        </p:txBody>
      </p:sp>
      <p:pic>
        <p:nvPicPr>
          <p:cNvPr id="3" name="Picture 2" descr="Screen Shot 2013-02-05 at 01.50.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53098"/>
            <a:ext cx="9144000" cy="503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468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indicators 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Existing traffic situation will improve with Central Access Scheme</a:t>
            </a:r>
          </a:p>
          <a:p>
            <a:endParaRPr lang="en-US" dirty="0"/>
          </a:p>
          <a:p>
            <a:r>
              <a:rPr lang="en-US" dirty="0" smtClean="0"/>
              <a:t>Must provide for reasonable level of car access – public transport not an option at present</a:t>
            </a:r>
          </a:p>
          <a:p>
            <a:endParaRPr lang="en-US" dirty="0"/>
          </a:p>
          <a:p>
            <a:r>
              <a:rPr lang="en-US" dirty="0" smtClean="0"/>
              <a:t>Keep heavy traffic generators to northern end of site</a:t>
            </a:r>
          </a:p>
          <a:p>
            <a:endParaRPr lang="en-US" dirty="0"/>
          </a:p>
          <a:p>
            <a:r>
              <a:rPr lang="en-US" dirty="0" smtClean="0"/>
              <a:t>Strengthen permeability of site by linking to existing and proposed pedestrian/cycle network</a:t>
            </a:r>
          </a:p>
          <a:p>
            <a:endParaRPr lang="en-US" dirty="0"/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1515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 TRANSPORT OBJECTIVES</a:t>
            </a:r>
            <a:endParaRPr lang="en-US" dirty="0"/>
          </a:p>
        </p:txBody>
      </p:sp>
      <p:pic>
        <p:nvPicPr>
          <p:cNvPr id="4" name="Content Placeholder 3" descr="LAP transport objectives Screen Shot 2013-02-03 at 18.46.4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06" b="108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31215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permeability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Northern vehicular access off new Central Access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Secondary access via John’s Bridge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Minimise</a:t>
            </a:r>
            <a:r>
              <a:rPr lang="en-US" b="1" dirty="0" smtClean="0"/>
              <a:t> use of existing vehicular access via Parliament St.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Link to existing pedestrian network including new access to south of theatre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New pedestrian bridge over </a:t>
            </a:r>
            <a:r>
              <a:rPr lang="en-US" b="1" dirty="0" err="1" smtClean="0"/>
              <a:t>Nore</a:t>
            </a:r>
            <a:r>
              <a:rPr lang="en-US" b="1" dirty="0" smtClean="0"/>
              <a:t> (or relocate planned bridge from Library ) </a:t>
            </a:r>
            <a:endParaRPr lang="en-US" b="1" dirty="0"/>
          </a:p>
        </p:txBody>
      </p:sp>
      <p:pic>
        <p:nvPicPr>
          <p:cNvPr id="10" name="Content Placeholder 13" descr="Screen Shot 2013-02-04 at 22.39.5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4" b="26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236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indicators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visual dominance of the cathedral should be protected in views from the site</a:t>
            </a:r>
          </a:p>
          <a:p>
            <a:endParaRPr lang="en-US" dirty="0"/>
          </a:p>
          <a:p>
            <a:r>
              <a:rPr lang="en-US" dirty="0" smtClean="0"/>
              <a:t>The scale of new development should generally not exceed four </a:t>
            </a:r>
            <a:r>
              <a:rPr lang="en-US" dirty="0" err="1" smtClean="0"/>
              <a:t>storeys</a:t>
            </a:r>
            <a:r>
              <a:rPr lang="en-US" dirty="0" smtClean="0"/>
              <a:t> commercial or five </a:t>
            </a:r>
            <a:r>
              <a:rPr lang="en-US" dirty="0" err="1" smtClean="0"/>
              <a:t>storeys</a:t>
            </a:r>
            <a:r>
              <a:rPr lang="en-US" dirty="0" smtClean="0"/>
              <a:t> residential – plus penthouse level set back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89996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Cathedral seen from site</a:t>
            </a:r>
            <a:endParaRPr lang="en-US" dirty="0"/>
          </a:p>
        </p:txBody>
      </p:sp>
      <p:pic>
        <p:nvPicPr>
          <p:cNvPr id="6" name="Content Placeholder 5" descr="P101028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70" b="145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819678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226423"/>
            <a:ext cx="8260672" cy="40857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Kilkenny</a:t>
            </a:r>
            <a:r>
              <a:rPr lang="en-US" dirty="0" smtClean="0"/>
              <a:t> 1780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450" r="4450"/>
          <a:stretch>
            <a:fillRect/>
          </a:stretch>
        </p:blipFill>
        <p:spPr>
          <a:xfrm>
            <a:off x="601663" y="635000"/>
            <a:ext cx="8229600" cy="6223000"/>
          </a:xfrm>
        </p:spPr>
      </p:pic>
    </p:spTree>
    <p:extLst>
      <p:ext uri="{BB962C8B-B14F-4D97-AF65-F5344CB8AC3E}">
        <p14:creationId xmlns:p14="http://schemas.microsoft.com/office/powerpoint/2010/main" xmlns="" val="349108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model - </a:t>
            </a:r>
            <a:r>
              <a:rPr lang="en-US" dirty="0" err="1" smtClean="0"/>
              <a:t>Kassell</a:t>
            </a:r>
            <a:r>
              <a:rPr lang="en-US" dirty="0" smtClean="0"/>
              <a:t> </a:t>
            </a:r>
            <a:r>
              <a:rPr lang="en-US" dirty="0" err="1" smtClean="0"/>
              <a:t>unterneustadt</a:t>
            </a:r>
            <a:endParaRPr lang="en-US" dirty="0"/>
          </a:p>
        </p:txBody>
      </p:sp>
      <p:pic>
        <p:nvPicPr>
          <p:cNvPr id="5" name="Content Placeholder 4" descr="Screen Shot 2013-02-05 at 00.25.3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84" b="14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72226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Kassel </a:t>
            </a:r>
            <a:r>
              <a:rPr lang="en-US" dirty="0" err="1" smtClean="0"/>
              <a:t>unterneustadt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90" r="8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36729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Kassell</a:t>
            </a:r>
            <a:r>
              <a:rPr lang="en-US" dirty="0" smtClean="0"/>
              <a:t> </a:t>
            </a:r>
            <a:r>
              <a:rPr lang="en-US" dirty="0" err="1" smtClean="0"/>
              <a:t>unternuestadt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20563" r="-20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764828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Mixed use including limited retail is desirable plus accommodation for elderly</a:t>
            </a:r>
          </a:p>
          <a:p>
            <a:endParaRPr lang="en-US" dirty="0"/>
          </a:p>
          <a:p>
            <a:r>
              <a:rPr lang="en-US" dirty="0" err="1" smtClean="0"/>
              <a:t>Kilkenny</a:t>
            </a:r>
            <a:r>
              <a:rPr lang="en-US" dirty="0" smtClean="0"/>
              <a:t> has a large surplus of residentially zoned land on the periphery</a:t>
            </a:r>
          </a:p>
          <a:p>
            <a:endParaRPr lang="en-US" dirty="0"/>
          </a:p>
          <a:p>
            <a:r>
              <a:rPr lang="en-US" dirty="0" smtClean="0"/>
              <a:t>Would be suitable for a mix of tourism/culture – St. Francis Abbey and brewery remains as part of cultural trail</a:t>
            </a:r>
          </a:p>
          <a:p>
            <a:endParaRPr lang="en-US" dirty="0"/>
          </a:p>
          <a:p>
            <a:r>
              <a:rPr lang="en-US" dirty="0" smtClean="0"/>
              <a:t>Would be suitable for  a mix of education and enterprise – design and crafts including food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0498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Suggested site allocation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Southernmost part – education, with a feature building </a:t>
            </a:r>
          </a:p>
          <a:p>
            <a:endParaRPr lang="en-US" dirty="0"/>
          </a:p>
          <a:p>
            <a:r>
              <a:rPr lang="en-US" dirty="0" smtClean="0"/>
              <a:t>Central part around Friary – urban square</a:t>
            </a:r>
          </a:p>
          <a:p>
            <a:endParaRPr lang="en-US" dirty="0"/>
          </a:p>
          <a:p>
            <a:r>
              <a:rPr lang="en-US" dirty="0" smtClean="0"/>
              <a:t>Between </a:t>
            </a:r>
            <a:r>
              <a:rPr lang="en-US" dirty="0" err="1" smtClean="0"/>
              <a:t>Breaga</a:t>
            </a:r>
            <a:r>
              <a:rPr lang="en-US" dirty="0" smtClean="0"/>
              <a:t> and Central Access – starter units with limited retail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Northernmost – to north of new Central Access – accommodation for elderly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4714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model - Ryan Academy</a:t>
            </a:r>
            <a:endParaRPr lang="en-US" dirty="0"/>
          </a:p>
        </p:txBody>
      </p:sp>
      <p:pic>
        <p:nvPicPr>
          <p:cNvPr id="4" name="Content Placeholder 3" descr="Screen Shot 2013-02-04 at 13.20.1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18" b="6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463436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2-05 at 00.14.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746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yan Academy accommodation - Screen Shot 2013-02-04 at 13.07.0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217" y="0"/>
            <a:ext cx="5999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20634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from castle</a:t>
            </a:r>
            <a:endParaRPr lang="en-US" dirty="0"/>
          </a:p>
        </p:txBody>
      </p:sp>
      <p:pic>
        <p:nvPicPr>
          <p:cNvPr id="4" name="Content Placeholder 3" descr="Screen Shot 2013-02-05 at 01.48.06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1" b="2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88019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Karl </a:t>
            </a:r>
            <a:r>
              <a:rPr lang="en-US" dirty="0" err="1" smtClean="0"/>
              <a:t>kent</a:t>
            </a:r>
            <a:r>
              <a:rPr lang="en-US" dirty="0" smtClean="0"/>
              <a:t> </a:t>
            </a:r>
            <a:r>
              <a:rPr lang="en-US" dirty="0" err="1" smtClean="0"/>
              <a:t>b.arch.</a:t>
            </a:r>
            <a:r>
              <a:rPr lang="en-US" dirty="0" smtClean="0"/>
              <a:t>  </a:t>
            </a:r>
            <a:r>
              <a:rPr lang="en-US" dirty="0" err="1" smtClean="0"/>
              <a:t>Mubc</a:t>
            </a:r>
            <a:r>
              <a:rPr lang="en-US" smtClean="0"/>
              <a:t>. Friai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mipi</a:t>
            </a:r>
            <a:endParaRPr lang="en-US" dirty="0" smtClean="0"/>
          </a:p>
          <a:p>
            <a:r>
              <a:rPr lang="en-US" dirty="0" smtClean="0"/>
              <a:t>Doyle </a:t>
            </a:r>
            <a:r>
              <a:rPr lang="en-US" dirty="0" err="1" smtClean="0"/>
              <a:t>kent</a:t>
            </a:r>
            <a:r>
              <a:rPr lang="en-US" dirty="0" smtClean="0"/>
              <a:t> planning partnership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684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Archetypal  </a:t>
            </a:r>
            <a:r>
              <a:rPr lang="en-US" dirty="0" err="1" smtClean="0"/>
              <a:t>hiberno-norman</a:t>
            </a:r>
            <a:r>
              <a:rPr lang="en-US" dirty="0" smtClean="0"/>
              <a:t> town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 walled settlement on a river</a:t>
            </a:r>
          </a:p>
          <a:p>
            <a:endParaRPr lang="en-US" dirty="0"/>
          </a:p>
          <a:p>
            <a:r>
              <a:rPr lang="en-US" dirty="0" smtClean="0"/>
              <a:t>Town lies between the the two powers of mediaeval society – church and state</a:t>
            </a:r>
          </a:p>
          <a:p>
            <a:endParaRPr lang="en-US" dirty="0"/>
          </a:p>
          <a:p>
            <a:r>
              <a:rPr lang="en-US" dirty="0" smtClean="0"/>
              <a:t>The long main street lined with </a:t>
            </a:r>
            <a:r>
              <a:rPr lang="en-US" dirty="0" err="1" smtClean="0"/>
              <a:t>burgage</a:t>
            </a:r>
            <a:r>
              <a:rPr lang="en-US" dirty="0" smtClean="0"/>
              <a:t> plots at right angles</a:t>
            </a:r>
          </a:p>
          <a:p>
            <a:endParaRPr lang="en-US" dirty="0"/>
          </a:p>
          <a:p>
            <a:r>
              <a:rPr lang="en-US" dirty="0" smtClean="0"/>
              <a:t>Little change in first half millennium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579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ilkenny_Castle_from_ri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6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82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lkenny_St._Canice_Cathedr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14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26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historic city has two poles of attraction – the castle and the cathedral – visual stops to the mediaeval city</a:t>
            </a:r>
          </a:p>
          <a:p>
            <a:endParaRPr lang="en-US" dirty="0"/>
          </a:p>
          <a:p>
            <a:r>
              <a:rPr lang="en-US" dirty="0" smtClean="0"/>
              <a:t>How to fill in the gap between them</a:t>
            </a:r>
          </a:p>
          <a:p>
            <a:endParaRPr lang="en-US" dirty="0"/>
          </a:p>
          <a:p>
            <a:r>
              <a:rPr lang="en-US" dirty="0" smtClean="0"/>
              <a:t>Must pay deference to these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077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Kilkenny</a:t>
            </a:r>
            <a:r>
              <a:rPr lang="en-US" dirty="0" smtClean="0"/>
              <a:t>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Population 24,423 in 2011</a:t>
            </a:r>
          </a:p>
          <a:p>
            <a:endParaRPr lang="en-US" dirty="0"/>
          </a:p>
          <a:p>
            <a:r>
              <a:rPr lang="en-US" dirty="0" smtClean="0"/>
              <a:t>The wall is now succeeded by the ring road </a:t>
            </a:r>
          </a:p>
          <a:p>
            <a:endParaRPr lang="en-US" dirty="0"/>
          </a:p>
          <a:p>
            <a:r>
              <a:rPr lang="en-US" dirty="0" smtClean="0"/>
              <a:t>Power structures more complex</a:t>
            </a:r>
          </a:p>
          <a:p>
            <a:endParaRPr lang="en-US" dirty="0"/>
          </a:p>
          <a:p>
            <a:r>
              <a:rPr lang="en-US" dirty="0" smtClean="0"/>
              <a:t>Diageo site is strategically located </a:t>
            </a:r>
          </a:p>
          <a:p>
            <a:endParaRPr lang="en-US" dirty="0"/>
          </a:p>
          <a:p>
            <a:r>
              <a:rPr lang="en-US" dirty="0" smtClean="0"/>
              <a:t>Diageo site is a small part of the whole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94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Modern </a:t>
            </a:r>
            <a:r>
              <a:rPr lang="en-US" dirty="0" err="1" smtClean="0"/>
              <a:t>kilkenny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Significant geographical spread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Ring road not complete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Central Access Road underway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333" b="9333"/>
          <a:stretch>
            <a:fillRect/>
          </a:stretch>
        </p:blipFill>
        <p:spPr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25833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in planned context</a:t>
            </a:r>
            <a:endParaRPr lang="en-US" dirty="0"/>
          </a:p>
        </p:txBody>
      </p:sp>
      <p:pic>
        <p:nvPicPr>
          <p:cNvPr id="7" name="Picture Placeholder 9" descr="LAP full context Screen Shot 2013-02-03 at 18.22.3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85" b="66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39431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379</TotalTime>
  <Words>574</Words>
  <Application>Microsoft Office PowerPoint</Application>
  <PresentationFormat>On-screen Show (4:3)</PresentationFormat>
  <Paragraphs>109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Apothecary</vt:lpstr>
      <vt:lpstr>DIAGEO - KILKENNY</vt:lpstr>
      <vt:lpstr>Kilkenny 1780</vt:lpstr>
      <vt:lpstr>The Archetypal  hiberno-norman town</vt:lpstr>
      <vt:lpstr>Slide 4</vt:lpstr>
      <vt:lpstr>Slide 5</vt:lpstr>
      <vt:lpstr>Two poles</vt:lpstr>
      <vt:lpstr>Kilkenny today</vt:lpstr>
      <vt:lpstr>Modern kilkenny </vt:lpstr>
      <vt:lpstr>Site in planned context</vt:lpstr>
      <vt:lpstr>Constraints map </vt:lpstr>
      <vt:lpstr>Development indicators 1</vt:lpstr>
      <vt:lpstr>Breaga river</vt:lpstr>
      <vt:lpstr>Development indicators 2</vt:lpstr>
      <vt:lpstr>View of central access from cathedral tower</vt:lpstr>
      <vt:lpstr>Development indicators 3</vt:lpstr>
      <vt:lpstr>LAP TRANSPORT OBJECTIVES</vt:lpstr>
      <vt:lpstr>permeability  </vt:lpstr>
      <vt:lpstr>Development indicators 4</vt:lpstr>
      <vt:lpstr>Cathedral seen from site</vt:lpstr>
      <vt:lpstr>Possible model - Kassell unterneustadt</vt:lpstr>
      <vt:lpstr>Kassel unterneustadt</vt:lpstr>
      <vt:lpstr>Kassell unternuestadt</vt:lpstr>
      <vt:lpstr>Land uses</vt:lpstr>
      <vt:lpstr>Suggested site allocation</vt:lpstr>
      <vt:lpstr>Possible model - Ryan Academy</vt:lpstr>
      <vt:lpstr>Slide 26</vt:lpstr>
      <vt:lpstr>Slide 27</vt:lpstr>
      <vt:lpstr>View from castle</vt:lpstr>
      <vt:lpstr>Thank you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DIAGEO - KILKENNY</dc:title>
  <dc:creator>Karl Kent</dc:creator>
  <cp:lastModifiedBy>Clare Finglas</cp:lastModifiedBy>
  <cp:revision>39</cp:revision>
  <dcterms:created xsi:type="dcterms:W3CDTF">2013-02-04T20:19:00Z</dcterms:created>
  <dcterms:modified xsi:type="dcterms:W3CDTF">2013-03-28T10:54:30Z</dcterms:modified>
</cp:coreProperties>
</file>